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 id="277"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42" d="100"/>
          <a:sy n="142" d="100"/>
        </p:scale>
        <p:origin x="87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murata.com/en/products/productdata/8801162133534/SPEC-CSTNE12M0GH5L000R0.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3" y="59366"/>
            <a:ext cx="4354739"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323987"/>
          </a:xfrm>
          <a:prstGeom prst="rect">
            <a:avLst/>
          </a:prstGeom>
          <a:noFill/>
        </p:spPr>
        <p:txBody>
          <a:bodyPr wrap="square" rtlCol="0">
            <a:spAutoFit/>
          </a:bodyPr>
          <a:lstStyle/>
          <a:p>
            <a:r>
              <a:rPr lang="en-US" dirty="0"/>
              <a:t>The crystal looks symmetric, but according to the datasheet, pins 1 and 3 are not interchangeable. Need to make sure this gets assembled in the correct orientation.</a:t>
            </a:r>
          </a:p>
          <a:p>
            <a:endParaRPr lang="en-US" dirty="0"/>
          </a:p>
          <a:p>
            <a:r>
              <a:rPr lang="en-US" dirty="0"/>
              <a:t>When we make a </a:t>
            </a:r>
            <a:r>
              <a:rPr lang="en-US" dirty="0" err="1"/>
              <a:t>Digicom</a:t>
            </a:r>
            <a:r>
              <a:rPr lang="en-US" dirty="0"/>
              <a:t> RFQ, need to add a note telling them how to assemble this).</a:t>
            </a:r>
          </a:p>
          <a:p>
            <a:endParaRPr lang="en-US" dirty="0"/>
          </a:p>
          <a:p>
            <a:r>
              <a:rPr lang="en-US" dirty="0"/>
              <a:t>See screenshots in this slide.</a:t>
            </a:r>
          </a:p>
          <a:p>
            <a:endParaRPr lang="en-US" dirty="0"/>
          </a:p>
          <a:p>
            <a:r>
              <a:rPr lang="en-US" dirty="0"/>
              <a:t>Links:</a:t>
            </a:r>
          </a:p>
          <a:p>
            <a:r>
              <a:rPr lang="en-US" dirty="0" err="1">
                <a:hlinkClick r:id="rId3"/>
              </a:rPr>
              <a:t>Digikey</a:t>
            </a:r>
            <a:endParaRPr lang="en-US" dirty="0"/>
          </a:p>
          <a:p>
            <a:r>
              <a:rPr lang="en-US" dirty="0">
                <a:hlinkClick r:id="rId4"/>
              </a:rPr>
              <a:t>Datasheet</a:t>
            </a:r>
            <a:r>
              <a:rPr lang="en-US"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16321" y="4149858"/>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5" y="111844"/>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5622045"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3303062314"/>
              </p:ext>
            </p:extLst>
          </p:nvPr>
        </p:nvGraphicFramePr>
        <p:xfrm>
          <a:off x="872912" y="32112"/>
          <a:ext cx="7398175" cy="5079276"/>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53202">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53202">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53202">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53202">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53202">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53202">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53202">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53202">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53202">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53202">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53202">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61798">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1434</Words>
  <Application>Microsoft Office PowerPoint</Application>
  <PresentationFormat>On-screen Show (16:9)</PresentationFormat>
  <Paragraphs>185</Paragraphs>
  <Slides>20</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20</vt:i4>
      </vt:variant>
    </vt:vector>
  </HeadingPairs>
  <TitlesOfParts>
    <vt:vector size="22"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24</cp:revision>
  <dcterms:modified xsi:type="dcterms:W3CDTF">2023-11-20T20:23:36Z</dcterms:modified>
</cp:coreProperties>
</file>